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 70%](figs/c-primer-plus-ch.jpg)
![bg 72%](figs/c-primer-plus-en.jpg)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 80%](figs/CLion2021.png)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 Not for Beginners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2022-09-20T13:43:50Z</dcterms:created>
  <dcterms:modified xsi:type="dcterms:W3CDTF">2022-09-20T13:43:50Z</dcterms:modified>
</cp:coreProperties>
</file>